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60" r:id="rId5"/>
    <p:sldId id="258" r:id="rId6"/>
    <p:sldId id="269" r:id="rId7"/>
    <p:sldId id="270" r:id="rId8"/>
    <p:sldId id="266" r:id="rId9"/>
    <p:sldId id="267" r:id="rId10"/>
    <p:sldId id="264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429" autoAdjust="0"/>
  </p:normalViewPr>
  <p:slideViewPr>
    <p:cSldViewPr>
      <p:cViewPr varScale="1">
        <p:scale>
          <a:sx n="96" d="100"/>
          <a:sy n="96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12/6/2013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12/6/2013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6, 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FE8FB1-0A7A-443E-AAF7-31D4FA1AA312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lackamas.edu/default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ckamas.edu/NextSte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SWAG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 School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Home Page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103422"/>
            <a:ext cx="1905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hlinkClick r:id="rId2"/>
              </a:rPr>
              <a:t>http://www.clackamas.edu/default.aspx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6255169" cy="4525963"/>
          </a:xfrm>
        </p:spPr>
      </p:pic>
    </p:spTree>
    <p:extLst>
      <p:ext uri="{BB962C8B-B14F-4D97-AF65-F5344CB8AC3E}">
        <p14:creationId xmlns:p14="http://schemas.microsoft.com/office/powerpoint/2010/main" val="30840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High School Landing Page</a:t>
            </a:r>
          </a:p>
          <a:p>
            <a:r>
              <a:rPr lang="en-US" dirty="0" smtClean="0"/>
              <a:t>E-mails</a:t>
            </a:r>
          </a:p>
          <a:p>
            <a:r>
              <a:rPr lang="en-US" dirty="0" smtClean="0"/>
              <a:t>Ads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CCC 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CCC Social Web Action Group</a:t>
            </a:r>
          </a:p>
          <a:p>
            <a:r>
              <a:rPr lang="en-US" dirty="0"/>
              <a:t>Cross-campus representation</a:t>
            </a:r>
          </a:p>
          <a:p>
            <a:r>
              <a:rPr lang="en-US" dirty="0"/>
              <a:t>Our goal is to effectively communicate our messages through digital channels</a:t>
            </a:r>
          </a:p>
          <a:p>
            <a:pPr lvl="1"/>
            <a:r>
              <a:rPr lang="en-US" dirty="0"/>
              <a:t>Think strategically about communication: How do we support CCC </a:t>
            </a:r>
            <a:r>
              <a:rPr lang="en-US" dirty="0" smtClean="0"/>
              <a:t>priorities?</a:t>
            </a:r>
            <a:endParaRPr lang="en-US" dirty="0"/>
          </a:p>
          <a:p>
            <a:pPr lvl="1"/>
            <a:r>
              <a:rPr lang="en-US" dirty="0"/>
              <a:t>Coordinate among team members to ensure cross promotion of </a:t>
            </a:r>
            <a:r>
              <a:rPr lang="en-US" dirty="0" smtClean="0"/>
              <a:t>content, activities, </a:t>
            </a:r>
            <a:r>
              <a:rPr lang="en-US" dirty="0"/>
              <a:t>and information for optimal </a:t>
            </a:r>
            <a:r>
              <a:rPr lang="en-US" dirty="0" smtClean="0"/>
              <a:t>awareness</a:t>
            </a:r>
            <a:endParaRPr lang="en-US" dirty="0"/>
          </a:p>
          <a:p>
            <a:pPr lvl="1"/>
            <a:r>
              <a:rPr lang="en-US" dirty="0"/>
              <a:t>Increase recall of </a:t>
            </a:r>
            <a:r>
              <a:rPr lang="en-US" dirty="0" smtClean="0"/>
              <a:t>messages</a:t>
            </a:r>
            <a:endParaRPr lang="en-US" dirty="0"/>
          </a:p>
          <a:p>
            <a:pPr lvl="1"/>
            <a:r>
              <a:rPr lang="en-US" dirty="0"/>
              <a:t>Reinforce core </a:t>
            </a:r>
            <a:r>
              <a:rPr lang="en-US" dirty="0" smtClean="0"/>
              <a:t>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Landing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6143625" cy="4257675"/>
          </a:xfrm>
        </p:spPr>
      </p:pic>
      <p:sp>
        <p:nvSpPr>
          <p:cNvPr id="3" name="TextBox 2"/>
          <p:cNvSpPr txBox="1"/>
          <p:nvPr/>
        </p:nvSpPr>
        <p:spPr>
          <a:xfrm>
            <a:off x="304800" y="2103422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://www.clackamas.edu/NextStep/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0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to parents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619625" cy="4880916"/>
          </a:xfrm>
        </p:spPr>
      </p:pic>
    </p:spTree>
    <p:extLst>
      <p:ext uri="{BB962C8B-B14F-4D97-AF65-F5344CB8AC3E}">
        <p14:creationId xmlns:p14="http://schemas.microsoft.com/office/powerpoint/2010/main" val="27564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to students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4081116" cy="4992000"/>
          </a:xfrm>
        </p:spPr>
      </p:pic>
    </p:spTree>
    <p:extLst>
      <p:ext uri="{BB962C8B-B14F-4D97-AF65-F5344CB8AC3E}">
        <p14:creationId xmlns:p14="http://schemas.microsoft.com/office/powerpoint/2010/main" val="31792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514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 the Math &amp; Save Money</a:t>
            </a:r>
          </a:p>
          <a:p>
            <a:r>
              <a:rPr lang="en-US" dirty="0"/>
              <a:t>Starting a four year degree at Clackamas Community College saves thousands.  Learn more.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4572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Sure What To Do?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Clackamas Community College can guide you to a bright future after high school.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1600200"/>
            <a:ext cx="114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Parents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1676400"/>
            <a:ext cx="131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Students</a:t>
            </a:r>
            <a:endParaRPr lang="en-US" sz="2400" b="1" dirty="0"/>
          </a:p>
        </p:txBody>
      </p:sp>
      <p:pic>
        <p:nvPicPr>
          <p:cNvPr id="1026" name="Picture 2" descr="C:\Users\Mike\Downloads\DadandDaughterT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2781300" cy="1466850"/>
          </a:xfrm>
          <a:prstGeom prst="rect">
            <a:avLst/>
          </a:prstGeom>
          <a:noFill/>
        </p:spPr>
      </p:pic>
      <p:pic>
        <p:nvPicPr>
          <p:cNvPr id="1027" name="Picture 3" descr="C:\Users\Mike\Downloads\stud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2438400" cy="152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5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Adwords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Transferring colleges</a:t>
            </a:r>
          </a:p>
          <a:p>
            <a:r>
              <a:rPr lang="en-US" dirty="0" smtClean="0"/>
              <a:t>College transfer credits</a:t>
            </a:r>
          </a:p>
          <a:p>
            <a:r>
              <a:rPr lang="en-US" dirty="0" smtClean="0"/>
              <a:t>Community college transfer credits</a:t>
            </a:r>
          </a:p>
          <a:p>
            <a:r>
              <a:rPr lang="en-US" dirty="0" smtClean="0"/>
              <a:t>Advanced career training</a:t>
            </a:r>
          </a:p>
          <a:p>
            <a:r>
              <a:rPr lang="en-US" dirty="0" smtClean="0"/>
              <a:t>Career training programs</a:t>
            </a:r>
          </a:p>
          <a:p>
            <a:r>
              <a:rPr lang="en-US" dirty="0"/>
              <a:t>Applied career training</a:t>
            </a: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6 month career training</a:t>
            </a:r>
          </a:p>
          <a:p>
            <a:r>
              <a:rPr lang="en-US" dirty="0" smtClean="0"/>
              <a:t>Two year career programs</a:t>
            </a:r>
          </a:p>
          <a:p>
            <a:r>
              <a:rPr lang="en-US" dirty="0" smtClean="0"/>
              <a:t>Allied career training</a:t>
            </a:r>
          </a:p>
          <a:p>
            <a:r>
              <a:rPr lang="en-US" dirty="0" smtClean="0"/>
              <a:t>Clackamas Community College</a:t>
            </a:r>
          </a:p>
          <a:p>
            <a:r>
              <a:rPr lang="en-US" dirty="0" smtClean="0"/>
              <a:t>College classes for high school students</a:t>
            </a:r>
          </a:p>
          <a:p>
            <a:r>
              <a:rPr lang="en-US" dirty="0" smtClean="0"/>
              <a:t>Classes in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– Targeted Messages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829050" cy="37433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4419600" cy="3733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600201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160020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Twitter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34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192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SWAG Project</vt:lpstr>
      <vt:lpstr>Agenda</vt:lpstr>
      <vt:lpstr>Background</vt:lpstr>
      <vt:lpstr>High School Landing Page</vt:lpstr>
      <vt:lpstr>E-mail to parents</vt:lpstr>
      <vt:lpstr>E-mail to students</vt:lpstr>
      <vt:lpstr>Facebook Ads</vt:lpstr>
      <vt:lpstr>Google Adwords</vt:lpstr>
      <vt:lpstr>Social Media – Targeted Messages</vt:lpstr>
      <vt:lpstr>CCC Home Page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2013-04-02T21:36:15Z</dcterms:created>
  <dcterms:modified xsi:type="dcterms:W3CDTF">2013-12-06T17:11:55Z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